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1" r:id="rId3"/>
    <p:sldId id="305" r:id="rId4"/>
    <p:sldId id="282" r:id="rId5"/>
    <p:sldId id="283"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6" r:id="rId19"/>
    <p:sldId id="297" r:id="rId20"/>
    <p:sldId id="298" r:id="rId21"/>
    <p:sldId id="299" r:id="rId22"/>
    <p:sldId id="300" r:id="rId23"/>
    <p:sldId id="301" r:id="rId24"/>
    <p:sldId id="302" r:id="rId25"/>
    <p:sldId id="303" r:id="rId26"/>
    <p:sldId id="30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9/29/2021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81330" y="1342579"/>
            <a:ext cx="7718738" cy="4154984"/>
          </a:xfrm>
          <a:prstGeom prst="rect">
            <a:avLst/>
          </a:prstGeom>
        </p:spPr>
        <p:txBody>
          <a:bodyPr wrap="square">
            <a:spAutoFit/>
          </a:bodyPr>
          <a:lstStyle/>
          <a:p>
            <a:pPr algn="ctr"/>
            <a:r>
              <a:rPr lang="en-US" sz="4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ALUMNI INFORMATION </a:t>
            </a:r>
          </a:p>
          <a:p>
            <a:pPr algn="ctr"/>
            <a:r>
              <a:rPr lang="en-US" sz="4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MANAGEMENT </a:t>
            </a:r>
          </a:p>
          <a:p>
            <a:pPr algn="ctr"/>
            <a:r>
              <a:rPr lang="en-US" sz="4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SYSTEM</a:t>
            </a:r>
          </a:p>
          <a:p>
            <a:pPr marL="3600000" algn="ctr"/>
            <a:endParaRPr lang="en-US" sz="4800" b="1" dirty="0">
              <a:ln w="0"/>
              <a:effectLst>
                <a:outerShdw blurRad="38100" dist="19050" dir="2700000" algn="tl" rotWithShape="0">
                  <a:schemeClr val="dk1">
                    <a:alpha val="40000"/>
                  </a:schemeClr>
                </a:outerShdw>
              </a:effectLst>
            </a:endParaRPr>
          </a:p>
          <a:p>
            <a:pPr marL="3600000" algn="ctr"/>
            <a:r>
              <a:rPr lang="en-US" dirty="0">
                <a:latin typeface="Times New Roman" panose="02020603050405020304" pitchFamily="18" charset="0"/>
                <a:cs typeface="Times New Roman" panose="02020603050405020304" pitchFamily="18" charset="0"/>
              </a:rPr>
              <a:t>Project Team </a:t>
            </a:r>
            <a:r>
              <a:rPr lang="en-US" dirty="0" smtClean="0">
                <a:latin typeface="Times New Roman" panose="02020603050405020304" pitchFamily="18" charset="0"/>
                <a:cs typeface="Times New Roman" panose="02020603050405020304" pitchFamily="18" charset="0"/>
              </a:rPr>
              <a:t>41</a:t>
            </a:r>
          </a:p>
          <a:p>
            <a:pPr marL="3600000"/>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Team </a:t>
            </a:r>
            <a:r>
              <a:rPr lang="en-US" dirty="0">
                <a:latin typeface="Times New Roman" panose="02020603050405020304" pitchFamily="18" charset="0"/>
                <a:cs typeface="Times New Roman" panose="02020603050405020304" pitchFamily="18" charset="0"/>
              </a:rPr>
              <a:t>Members :</a:t>
            </a:r>
          </a:p>
          <a:p>
            <a:pPr marL="3600000" algn="ctr"/>
            <a:r>
              <a:rPr lang="en-US" dirty="0">
                <a:latin typeface="Times New Roman" panose="02020603050405020304" pitchFamily="18" charset="0"/>
                <a:cs typeface="Times New Roman" panose="02020603050405020304" pitchFamily="18" charset="0"/>
              </a:rPr>
              <a:t>1. </a:t>
            </a:r>
            <a:r>
              <a:rPr lang="en-US" dirty="0" err="1">
                <a:latin typeface="Times New Roman" panose="02020603050405020304" pitchFamily="18" charset="0"/>
                <a:cs typeface="Times New Roman" panose="02020603050405020304" pitchFamily="18" charset="0"/>
              </a:rPr>
              <a:t>Dhanashri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Arun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Durge</a:t>
            </a:r>
            <a:r>
              <a:rPr lang="en-US" dirty="0">
                <a:latin typeface="Times New Roman" panose="02020603050405020304" pitchFamily="18" charset="0"/>
                <a:cs typeface="Times New Roman" panose="02020603050405020304" pitchFamily="18" charset="0"/>
              </a:rPr>
              <a:t> - </a:t>
            </a:r>
            <a:r>
              <a:rPr lang="en-US" b="1" dirty="0">
                <a:latin typeface="Times New Roman" panose="02020603050405020304" pitchFamily="18" charset="0"/>
                <a:ea typeface="Arial" panose="020B0604020202020204" pitchFamily="34" charset="0"/>
                <a:cs typeface="Times New Roman" panose="02020603050405020304" pitchFamily="18" charset="0"/>
              </a:rPr>
              <a:t>210541281042</a:t>
            </a:r>
            <a:endParaRPr lang="en-US" dirty="0">
              <a:latin typeface="Times New Roman" panose="02020603050405020304" pitchFamily="18" charset="0"/>
              <a:cs typeface="Times New Roman" panose="02020603050405020304" pitchFamily="18" charset="0"/>
            </a:endParaRPr>
          </a:p>
          <a:p>
            <a:pPr marL="3600000" algn="ctr"/>
            <a:r>
              <a:rPr lang="en-US" dirty="0">
                <a:latin typeface="Times New Roman" panose="02020603050405020304" pitchFamily="18" charset="0"/>
                <a:cs typeface="Times New Roman" panose="02020603050405020304" pitchFamily="18" charset="0"/>
              </a:rPr>
              <a:t>2. </a:t>
            </a:r>
            <a:r>
              <a:rPr lang="en-US" dirty="0" err="1">
                <a:latin typeface="Times New Roman" panose="02020603050405020304" pitchFamily="18" charset="0"/>
                <a:cs typeface="Times New Roman" panose="02020603050405020304" pitchFamily="18" charset="0"/>
              </a:rPr>
              <a:t>Neha</a:t>
            </a:r>
            <a:r>
              <a:rPr lang="en-US" dirty="0">
                <a:latin typeface="Times New Roman" panose="02020603050405020304" pitchFamily="18" charset="0"/>
                <a:cs typeface="Times New Roman" panose="02020603050405020304" pitchFamily="18" charset="0"/>
              </a:rPr>
              <a:t> Prakash </a:t>
            </a:r>
            <a:r>
              <a:rPr lang="en-US" dirty="0" err="1">
                <a:latin typeface="Times New Roman" panose="02020603050405020304" pitchFamily="18" charset="0"/>
                <a:cs typeface="Times New Roman" panose="02020603050405020304" pitchFamily="18" charset="0"/>
              </a:rPr>
              <a:t>Dongare</a:t>
            </a:r>
            <a:r>
              <a:rPr lang="en-US" dirty="0">
                <a:latin typeface="Times New Roman" panose="02020603050405020304" pitchFamily="18" charset="0"/>
                <a:cs typeface="Times New Roman" panose="02020603050405020304" pitchFamily="18" charset="0"/>
              </a:rPr>
              <a:t> - </a:t>
            </a:r>
            <a:r>
              <a:rPr lang="en-US" b="1" dirty="0">
                <a:latin typeface="Times New Roman" panose="02020603050405020304" pitchFamily="18" charset="0"/>
                <a:ea typeface="Arial" panose="020B0604020202020204" pitchFamily="34" charset="0"/>
                <a:cs typeface="Times New Roman" panose="02020603050405020304" pitchFamily="18" charset="0"/>
              </a:rPr>
              <a:t>210541281046</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829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Sign In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56262" y="1698172"/>
            <a:ext cx="7916091" cy="4349932"/>
          </a:xfrm>
        </p:spPr>
      </p:pic>
    </p:spTree>
    <p:extLst>
      <p:ext uri="{BB962C8B-B14F-4D97-AF65-F5344CB8AC3E}">
        <p14:creationId xmlns:p14="http://schemas.microsoft.com/office/powerpoint/2010/main" val="4187368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Registration Page :</a:t>
            </a:r>
            <a:endParaRPr lang="en-IN" dirty="0"/>
          </a:p>
        </p:txBody>
      </p:sp>
      <p:pic>
        <p:nvPicPr>
          <p:cNvPr id="4" name="Content Placeholder 3"/>
          <p:cNvPicPr>
            <a:picLocks noGrp="1" noChangeAspect="1"/>
          </p:cNvPicPr>
          <p:nvPr>
            <p:ph idx="1"/>
          </p:nvPr>
        </p:nvPicPr>
        <p:blipFill rotWithShape="1">
          <a:blip r:embed="rId2"/>
          <a:srcRect t="14346" b="6021"/>
          <a:stretch/>
        </p:blipFill>
        <p:spPr>
          <a:xfrm>
            <a:off x="2696823" y="1905000"/>
            <a:ext cx="8438924" cy="3778250"/>
          </a:xfrm>
          <a:prstGeom prst="rect">
            <a:avLst/>
          </a:prstGeom>
        </p:spPr>
      </p:pic>
    </p:spTree>
    <p:extLst>
      <p:ext uri="{BB962C8B-B14F-4D97-AF65-F5344CB8AC3E}">
        <p14:creationId xmlns:p14="http://schemas.microsoft.com/office/powerpoint/2010/main" val="3981152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Forget Password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69325" y="1632857"/>
            <a:ext cx="7850777" cy="4441372"/>
          </a:xfrm>
        </p:spPr>
      </p:pic>
    </p:spTree>
    <p:extLst>
      <p:ext uri="{BB962C8B-B14F-4D97-AF65-F5344CB8AC3E}">
        <p14:creationId xmlns:p14="http://schemas.microsoft.com/office/powerpoint/2010/main" val="990671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User Home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14993" y="1567542"/>
            <a:ext cx="7439350" cy="4415247"/>
          </a:xfrm>
        </p:spPr>
      </p:pic>
    </p:spTree>
    <p:extLst>
      <p:ext uri="{BB962C8B-B14F-4D97-AF65-F5344CB8AC3E}">
        <p14:creationId xmlns:p14="http://schemas.microsoft.com/office/powerpoint/2010/main" val="1029330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Alumni Profile Page :</a:t>
            </a:r>
            <a:endParaRPr lang="en-IN" dirty="0"/>
          </a:p>
        </p:txBody>
      </p:sp>
      <p:pic>
        <p:nvPicPr>
          <p:cNvPr id="4" name="Content Placeholder 3"/>
          <p:cNvPicPr>
            <a:picLocks noGrp="1" noChangeAspect="1"/>
          </p:cNvPicPr>
          <p:nvPr>
            <p:ph idx="1"/>
          </p:nvPr>
        </p:nvPicPr>
        <p:blipFill rotWithShape="1">
          <a:blip r:embed="rId2"/>
          <a:srcRect t="13854" b="14707"/>
          <a:stretch/>
        </p:blipFill>
        <p:spPr>
          <a:xfrm>
            <a:off x="2730137" y="1672047"/>
            <a:ext cx="8908868" cy="4141106"/>
          </a:xfrm>
          <a:prstGeom prst="rect">
            <a:avLst/>
          </a:prstGeom>
        </p:spPr>
      </p:pic>
    </p:spTree>
    <p:extLst>
      <p:ext uri="{BB962C8B-B14F-4D97-AF65-F5344CB8AC3E}">
        <p14:creationId xmlns:p14="http://schemas.microsoft.com/office/powerpoint/2010/main" val="1856028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Student Profile Page :</a:t>
            </a:r>
            <a:endParaRPr lang="en-IN" dirty="0"/>
          </a:p>
        </p:txBody>
      </p:sp>
      <p:pic>
        <p:nvPicPr>
          <p:cNvPr id="4" name="Content Placeholder 3"/>
          <p:cNvPicPr>
            <a:picLocks noGrp="1" noChangeAspect="1"/>
          </p:cNvPicPr>
          <p:nvPr>
            <p:ph idx="1"/>
          </p:nvPr>
        </p:nvPicPr>
        <p:blipFill rotWithShape="1">
          <a:blip r:embed="rId2"/>
          <a:srcRect t="13683" b="13983"/>
          <a:stretch/>
        </p:blipFill>
        <p:spPr>
          <a:xfrm>
            <a:off x="2589212" y="1905000"/>
            <a:ext cx="9023667" cy="3930583"/>
          </a:xfrm>
          <a:prstGeom prst="rect">
            <a:avLst/>
          </a:prstGeom>
        </p:spPr>
      </p:pic>
    </p:spTree>
    <p:extLst>
      <p:ext uri="{BB962C8B-B14F-4D97-AF65-F5344CB8AC3E}">
        <p14:creationId xmlns:p14="http://schemas.microsoft.com/office/powerpoint/2010/main" val="39327310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Show Events Page :</a:t>
            </a:r>
            <a:endParaRPr lang="en-IN" dirty="0"/>
          </a:p>
        </p:txBody>
      </p:sp>
      <p:pic>
        <p:nvPicPr>
          <p:cNvPr id="4" name="Content Placeholder 5"/>
          <p:cNvPicPr>
            <a:picLocks noGrp="1" noChangeAspect="1"/>
          </p:cNvPicPr>
          <p:nvPr>
            <p:ph idx="1"/>
          </p:nvPr>
        </p:nvPicPr>
        <p:blipFill rotWithShape="1">
          <a:blip r:embed="rId2"/>
          <a:srcRect t="14015" b="7347"/>
          <a:stretch/>
        </p:blipFill>
        <p:spPr>
          <a:xfrm>
            <a:off x="2774062" y="1528354"/>
            <a:ext cx="8730550" cy="4383496"/>
          </a:xfrm>
          <a:prstGeom prst="rect">
            <a:avLst/>
          </a:prstGeom>
        </p:spPr>
      </p:pic>
    </p:spTree>
    <p:extLst>
      <p:ext uri="{BB962C8B-B14F-4D97-AF65-F5344CB8AC3E}">
        <p14:creationId xmlns:p14="http://schemas.microsoft.com/office/powerpoint/2010/main" val="3972142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Admin Home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4" y="1593669"/>
            <a:ext cx="7987989" cy="4441371"/>
          </a:xfrm>
        </p:spPr>
      </p:pic>
    </p:spTree>
    <p:extLst>
      <p:ext uri="{BB962C8B-B14F-4D97-AF65-F5344CB8AC3E}">
        <p14:creationId xmlns:p14="http://schemas.microsoft.com/office/powerpoint/2010/main" val="2633228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Manage Alumni Data Page :</a:t>
            </a:r>
            <a:endParaRPr lang="en-IN" dirty="0"/>
          </a:p>
        </p:txBody>
      </p:sp>
      <p:pic>
        <p:nvPicPr>
          <p:cNvPr id="4" name="Content Placeholder 6"/>
          <p:cNvPicPr>
            <a:picLocks noGrp="1" noChangeAspect="1"/>
          </p:cNvPicPr>
          <p:nvPr>
            <p:ph idx="1"/>
          </p:nvPr>
        </p:nvPicPr>
        <p:blipFill rotWithShape="1">
          <a:blip r:embed="rId2"/>
          <a:srcRect t="13683" b="6683"/>
          <a:stretch/>
        </p:blipFill>
        <p:spPr>
          <a:xfrm>
            <a:off x="2827504" y="1606731"/>
            <a:ext cx="8677108" cy="4305119"/>
          </a:xfrm>
          <a:prstGeom prst="rect">
            <a:avLst/>
          </a:prstGeom>
        </p:spPr>
      </p:pic>
    </p:spTree>
    <p:extLst>
      <p:ext uri="{BB962C8B-B14F-4D97-AF65-F5344CB8AC3E}">
        <p14:creationId xmlns:p14="http://schemas.microsoft.com/office/powerpoint/2010/main" val="12611819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Update Alumni Data Page :</a:t>
            </a:r>
            <a:endParaRPr lang="en-IN" dirty="0"/>
          </a:p>
        </p:txBody>
      </p:sp>
      <p:pic>
        <p:nvPicPr>
          <p:cNvPr id="4" name="Content Placeholder 3"/>
          <p:cNvPicPr>
            <a:picLocks noGrp="1" noChangeAspect="1"/>
          </p:cNvPicPr>
          <p:nvPr>
            <p:ph idx="1"/>
          </p:nvPr>
        </p:nvPicPr>
        <p:blipFill rotWithShape="1">
          <a:blip r:embed="rId2"/>
          <a:srcRect t="14015" b="7347"/>
          <a:stretch/>
        </p:blipFill>
        <p:spPr>
          <a:xfrm>
            <a:off x="2774061" y="1476103"/>
            <a:ext cx="8825755" cy="4435747"/>
          </a:xfrm>
          <a:prstGeom prst="rect">
            <a:avLst/>
          </a:prstGeom>
        </p:spPr>
      </p:pic>
    </p:spTree>
    <p:extLst>
      <p:ext uri="{BB962C8B-B14F-4D97-AF65-F5344CB8AC3E}">
        <p14:creationId xmlns:p14="http://schemas.microsoft.com/office/powerpoint/2010/main" val="4232578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8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IN" sz="4800" dirty="0"/>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The objective of this application is to allow old and new students of a university or college to communicate with each other only through the admin permission. This allows students to know about each other and their current activities</a:t>
            </a:r>
            <a:r>
              <a:rPr lang="en-US" sz="2400" b="1" dirty="0">
                <a:latin typeface="Times New Roman" panose="02020603050405020304" pitchFamily="18" charset="0"/>
                <a:cs typeface="Times New Roman" panose="02020603050405020304" pitchFamily="18" charset="0"/>
              </a:rPr>
              <a:t>.</a:t>
            </a:r>
          </a:p>
          <a:p>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Technologies Used : </a:t>
            </a:r>
            <a:r>
              <a:rPr lang="en-US" sz="2400" dirty="0">
                <a:latin typeface="Times New Roman" panose="02020603050405020304" pitchFamily="18" charset="0"/>
                <a:cs typeface="Times New Roman" panose="02020603050405020304" pitchFamily="18" charset="0"/>
              </a:rPr>
              <a:t>Spring, JSP, Servlet, Hibernate, MySQL</a:t>
            </a:r>
          </a:p>
          <a:p>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946102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Manage </a:t>
            </a:r>
            <a:r>
              <a:rPr lang="en-US" b="1" dirty="0" smtClean="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Student </a:t>
            </a:r>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 Page :</a:t>
            </a:r>
            <a:endParaRPr lang="en-IN" dirty="0"/>
          </a:p>
        </p:txBody>
      </p:sp>
      <p:pic>
        <p:nvPicPr>
          <p:cNvPr id="4" name="Content Placeholder 3"/>
          <p:cNvPicPr>
            <a:picLocks noGrp="1" noChangeAspect="1"/>
          </p:cNvPicPr>
          <p:nvPr>
            <p:ph idx="1"/>
          </p:nvPr>
        </p:nvPicPr>
        <p:blipFill rotWithShape="1">
          <a:blip r:embed="rId2"/>
          <a:srcRect t="14016" b="8010"/>
          <a:stretch/>
        </p:blipFill>
        <p:spPr>
          <a:xfrm>
            <a:off x="2737676" y="1905001"/>
            <a:ext cx="8766936" cy="4182290"/>
          </a:xfrm>
          <a:prstGeom prst="rect">
            <a:avLst/>
          </a:prstGeom>
        </p:spPr>
      </p:pic>
    </p:spTree>
    <p:extLst>
      <p:ext uri="{BB962C8B-B14F-4D97-AF65-F5344CB8AC3E}">
        <p14:creationId xmlns:p14="http://schemas.microsoft.com/office/powerpoint/2010/main" val="39663884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Update Student Data Page :</a:t>
            </a:r>
            <a:endParaRPr lang="en-IN" dirty="0"/>
          </a:p>
        </p:txBody>
      </p:sp>
      <p:pic>
        <p:nvPicPr>
          <p:cNvPr id="4" name="Content Placeholder 3"/>
          <p:cNvPicPr>
            <a:picLocks noGrp="1" noChangeAspect="1"/>
          </p:cNvPicPr>
          <p:nvPr>
            <p:ph idx="1"/>
          </p:nvPr>
        </p:nvPicPr>
        <p:blipFill rotWithShape="1">
          <a:blip r:embed="rId2"/>
          <a:srcRect t="13683" b="7015"/>
          <a:stretch/>
        </p:blipFill>
        <p:spPr>
          <a:xfrm>
            <a:off x="2809839" y="1905000"/>
            <a:ext cx="8694773" cy="4221480"/>
          </a:xfrm>
          <a:prstGeom prst="rect">
            <a:avLst/>
          </a:prstGeom>
        </p:spPr>
      </p:pic>
    </p:spTree>
    <p:extLst>
      <p:ext uri="{BB962C8B-B14F-4D97-AF65-F5344CB8AC3E}">
        <p14:creationId xmlns:p14="http://schemas.microsoft.com/office/powerpoint/2010/main" val="2410078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Add Events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1515292"/>
            <a:ext cx="7479277" cy="4167051"/>
          </a:xfrm>
        </p:spPr>
      </p:pic>
    </p:spTree>
    <p:extLst>
      <p:ext uri="{BB962C8B-B14F-4D97-AF65-F5344CB8AC3E}">
        <p14:creationId xmlns:p14="http://schemas.microsoft.com/office/powerpoint/2010/main" val="2418912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Manage Event Page :</a:t>
            </a:r>
            <a:endParaRPr lang="en-IN" dirty="0"/>
          </a:p>
        </p:txBody>
      </p:sp>
      <p:pic>
        <p:nvPicPr>
          <p:cNvPr id="4" name="Content Placeholder 3"/>
          <p:cNvPicPr>
            <a:picLocks noGrp="1" noChangeAspect="1"/>
          </p:cNvPicPr>
          <p:nvPr>
            <p:ph idx="1"/>
          </p:nvPr>
        </p:nvPicPr>
        <p:blipFill rotWithShape="1">
          <a:blip r:embed="rId2"/>
          <a:srcRect t="13683" b="7679"/>
          <a:stretch/>
        </p:blipFill>
        <p:spPr>
          <a:xfrm>
            <a:off x="2774062" y="1750423"/>
            <a:ext cx="8730550" cy="4271554"/>
          </a:xfrm>
          <a:prstGeom prst="rect">
            <a:avLst/>
          </a:prstGeom>
        </p:spPr>
      </p:pic>
    </p:spTree>
    <p:extLst>
      <p:ext uri="{BB962C8B-B14F-4D97-AF65-F5344CB8AC3E}">
        <p14:creationId xmlns:p14="http://schemas.microsoft.com/office/powerpoint/2010/main" val="31440521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Update Event Page : </a:t>
            </a:r>
            <a:endParaRPr lang="en-IN" dirty="0"/>
          </a:p>
        </p:txBody>
      </p:sp>
      <p:pic>
        <p:nvPicPr>
          <p:cNvPr id="4" name="Content Placeholder 3"/>
          <p:cNvPicPr>
            <a:picLocks noGrp="1" noChangeAspect="1"/>
          </p:cNvPicPr>
          <p:nvPr>
            <p:ph idx="1"/>
          </p:nvPr>
        </p:nvPicPr>
        <p:blipFill rotWithShape="1">
          <a:blip r:embed="rId2"/>
          <a:srcRect t="14015" b="6351"/>
          <a:stretch/>
        </p:blipFill>
        <p:spPr>
          <a:xfrm>
            <a:off x="2592925" y="1567543"/>
            <a:ext cx="8911687" cy="4297679"/>
          </a:xfrm>
          <a:prstGeom prst="rect">
            <a:avLst/>
          </a:prstGeom>
        </p:spPr>
      </p:pic>
    </p:spTree>
    <p:extLst>
      <p:ext uri="{BB962C8B-B14F-4D97-AF65-F5344CB8AC3E}">
        <p14:creationId xmlns:p14="http://schemas.microsoft.com/office/powerpoint/2010/main" val="18404622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Conclusion : </a:t>
            </a:r>
            <a:endParaRPr lang="en-IN" dirty="0"/>
          </a:p>
        </p:txBody>
      </p:sp>
      <p:sp>
        <p:nvSpPr>
          <p:cNvPr id="3" name="Content Placeholder 2"/>
          <p:cNvSpPr>
            <a:spLocks noGrp="1"/>
          </p:cNvSpPr>
          <p:nvPr>
            <p:ph idx="1"/>
          </p:nvPr>
        </p:nvSpPr>
        <p:spPr/>
        <p:txBody>
          <a:bodyPr>
            <a:normAutofit/>
          </a:bodyPr>
          <a:lstStyle/>
          <a:p>
            <a:r>
              <a:rPr lang="en-US" sz="2400" dirty="0">
                <a:solidFill>
                  <a:srgbClr val="000000"/>
                </a:solidFill>
                <a:latin typeface="Times New Roman" panose="02020603050405020304" pitchFamily="18" charset="0"/>
                <a:cs typeface="Times New Roman" panose="02020603050405020304" pitchFamily="18" charset="0"/>
              </a:rPr>
              <a:t>So the Alumni Information Database is mainly used to share the views between the users of the application which is very useful to upgrade the knowledge of everyone. The application is also serve as a useful site to know what is going on in our in our college and can also know about the various opportunities of the outer world.</a:t>
            </a:r>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35815870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References :</a:t>
            </a:r>
            <a:endParaRPr lang="en-IN" dirty="0"/>
          </a:p>
        </p:txBody>
      </p:sp>
      <p:sp>
        <p:nvSpPr>
          <p:cNvPr id="3" name="Content Placeholder 2"/>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https://www.javatpoint.com/java-tutorial </a:t>
            </a:r>
          </a:p>
          <a:p>
            <a:r>
              <a:rPr lang="en-IN" sz="2400" dirty="0">
                <a:latin typeface="Times New Roman" panose="02020603050405020304" pitchFamily="18" charset="0"/>
                <a:cs typeface="Times New Roman" panose="02020603050405020304" pitchFamily="18" charset="0"/>
              </a:rPr>
              <a:t>https://www.geeksforgeeks.org</a:t>
            </a:r>
          </a:p>
          <a:p>
            <a:r>
              <a:rPr lang="en-IN" sz="2400" dirty="0">
                <a:latin typeface="Times New Roman" panose="02020603050405020304" pitchFamily="18" charset="0"/>
                <a:cs typeface="Times New Roman" panose="02020603050405020304" pitchFamily="18" charset="0"/>
              </a:rPr>
              <a:t>https://www.tutorialspoint.com/index.html </a:t>
            </a:r>
          </a:p>
          <a:p>
            <a:r>
              <a:rPr lang="en-IN" sz="2400" dirty="0">
                <a:latin typeface="Times New Roman" panose="02020603050405020304" pitchFamily="18" charset="0"/>
                <a:cs typeface="Times New Roman" panose="02020603050405020304" pitchFamily="18" charset="0"/>
              </a:rPr>
              <a:t>https://www.iiscalumni.com</a:t>
            </a:r>
          </a:p>
          <a:p>
            <a:endParaRPr lang="en-IN" sz="2400" dirty="0"/>
          </a:p>
        </p:txBody>
      </p:sp>
    </p:spTree>
    <p:extLst>
      <p:ext uri="{BB962C8B-B14F-4D97-AF65-F5344CB8AC3E}">
        <p14:creationId xmlns:p14="http://schemas.microsoft.com/office/powerpoint/2010/main" val="2380512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latin typeface="Times New Roman" panose="02020603050405020304" pitchFamily="18" charset="0"/>
                <a:cs typeface="Times New Roman" panose="02020603050405020304" pitchFamily="18" charset="0"/>
              </a:rPr>
              <a:t>Problem Statement</a:t>
            </a:r>
            <a:endParaRPr lang="en-IN"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ea typeface="Times New Roman" panose="02020603050405020304" pitchFamily="18" charset="0"/>
                <a:cs typeface="Times New Roman" panose="02020603050405020304" pitchFamily="18" charset="0"/>
              </a:rPr>
              <a:t>This project is aimed at developing a </a:t>
            </a:r>
            <a:r>
              <a:rPr lang="en-US" sz="2400" dirty="0">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rPr>
              <a:t>Repository</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 and search Engine for </a:t>
            </a:r>
            <a:r>
              <a:rPr lang="en-US" sz="2400" dirty="0">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rPr>
              <a:t>alumni of the college</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 which is of great importance to college. The </a:t>
            </a:r>
            <a:r>
              <a:rPr lang="en-US" sz="2400" b="1" dirty="0">
                <a:latin typeface="Times New Roman" panose="02020603050405020304" pitchFamily="18" charset="0"/>
                <a:ea typeface="Times New Roman" panose="02020603050405020304" pitchFamily="18" charset="0"/>
                <a:cs typeface="Times New Roman" panose="02020603050405020304" pitchFamily="18" charset="0"/>
              </a:rPr>
              <a:t>Alumni Information Management System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is a web based application that can be accessed throughout the globe. The system is an online application that can be accessed by the organization and outside users as well with proper login provided, which will give better service to the users. </a:t>
            </a:r>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37200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Scope for Future Enhancement :</a:t>
            </a:r>
            <a:endParaRPr lang="en-IN" sz="4000" dirty="0"/>
          </a:p>
        </p:txBody>
      </p:sp>
      <p:sp>
        <p:nvSpPr>
          <p:cNvPr id="3" name="Content Placeholder 2"/>
          <p:cNvSpPr>
            <a:spLocks noGrp="1"/>
          </p:cNvSpPr>
          <p:nvPr>
            <p:ph idx="1"/>
          </p:nvPr>
        </p:nvSpPr>
        <p:spPr/>
        <p:txBody>
          <a:bodyPr>
            <a:noAutofit/>
          </a:bodyPr>
          <a:lstStyle/>
          <a:p>
            <a:r>
              <a:rPr lang="en-US" sz="2400" dirty="0">
                <a:latin typeface="Times New Roman" panose="02020603050405020304" pitchFamily="18" charset="0"/>
                <a:cs typeface="Times New Roman" panose="02020603050405020304" pitchFamily="18" charset="0"/>
              </a:rPr>
              <a:t>As the technology emerges, it is possible to upgrade the system and can be adaptable to desired environment. </a:t>
            </a:r>
          </a:p>
          <a:p>
            <a:r>
              <a:rPr lang="en-US" sz="2400" dirty="0">
                <a:latin typeface="Times New Roman" panose="02020603050405020304" pitchFamily="18" charset="0"/>
                <a:cs typeface="Times New Roman" panose="02020603050405020304" pitchFamily="18" charset="0"/>
              </a:rPr>
              <a:t>Because it is based on object-oriented design, any further changes can be easily adaptable. </a:t>
            </a:r>
          </a:p>
          <a:p>
            <a:r>
              <a:rPr lang="en-US" sz="2400" dirty="0">
                <a:latin typeface="Times New Roman" panose="02020603050405020304" pitchFamily="18" charset="0"/>
                <a:cs typeface="Times New Roman" panose="02020603050405020304" pitchFamily="18" charset="0"/>
              </a:rPr>
              <a:t>Based on the future security issues, security can be improved using emerging technologies. </a:t>
            </a:r>
          </a:p>
          <a:p>
            <a:r>
              <a:rPr lang="en-US" sz="2400" dirty="0">
                <a:latin typeface="Times New Roman" panose="02020603050405020304" pitchFamily="18" charset="0"/>
                <a:cs typeface="Times New Roman" panose="02020603050405020304" pitchFamily="18" charset="0"/>
              </a:rPr>
              <a:t>Attendance module can be added </a:t>
            </a:r>
          </a:p>
          <a:p>
            <a:r>
              <a:rPr lang="en-US" sz="2400" dirty="0">
                <a:latin typeface="Times New Roman" panose="02020603050405020304" pitchFamily="18" charset="0"/>
                <a:cs typeface="Times New Roman" panose="02020603050405020304" pitchFamily="18" charset="0"/>
              </a:rPr>
              <a:t>Sub admin module can be added </a:t>
            </a:r>
          </a:p>
          <a:p>
            <a:r>
              <a:rPr lang="en-US" sz="2400" dirty="0">
                <a:latin typeface="Times New Roman" panose="02020603050405020304" pitchFamily="18" charset="0"/>
                <a:cs typeface="Times New Roman" panose="02020603050405020304" pitchFamily="18" charset="0"/>
              </a:rPr>
              <a:t>Students also can see the campus interview details.</a:t>
            </a:r>
          </a:p>
          <a:p>
            <a:endParaRPr lang="en-IN" sz="2400" dirty="0"/>
          </a:p>
        </p:txBody>
      </p:sp>
    </p:spTree>
    <p:extLst>
      <p:ext uri="{BB962C8B-B14F-4D97-AF65-F5344CB8AC3E}">
        <p14:creationId xmlns:p14="http://schemas.microsoft.com/office/powerpoint/2010/main" val="1188190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Existing System :</a:t>
            </a:r>
            <a:endParaRPr lang="en-IN" sz="4800" dirty="0"/>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The Existing system is a computerized system but which is maintained at individual databases </a:t>
            </a:r>
            <a:r>
              <a:rPr lang="en-US" sz="2400" dirty="0" err="1">
                <a:latin typeface="Times New Roman" panose="02020603050405020304" pitchFamily="18" charset="0"/>
                <a:cs typeface="Times New Roman" panose="02020603050405020304" pitchFamily="18" charset="0"/>
              </a:rPr>
              <a:t>i.e</a:t>
            </a:r>
            <a:r>
              <a:rPr lang="en-US" sz="2400" dirty="0">
                <a:latin typeface="Times New Roman" panose="02020603050405020304" pitchFamily="18" charset="0"/>
                <a:cs typeface="Times New Roman" panose="02020603050405020304" pitchFamily="18" charset="0"/>
              </a:rPr>
              <a:t> in excels sheets, it’s a time delay process. And maintaining all the records in Excel sheets is difficult. If they want any record they have to search all the records. It doesn’t provide multiple user accessibility and also doesn’t have different user privileges. So the system is not accessible for all the employees of the organization. </a:t>
            </a:r>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1677496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Proposed System :</a:t>
            </a:r>
            <a:endParaRPr lang="en-IN" sz="4800" dirty="0"/>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The Proposed system is a computerized system but which is maintained at Centralized databases i.e. in automated forms it’s a very fast process. And maintaining all the records in online systems database which makes it very easy to access and retrieve data from the database. If they want any record they can easily search all the records. It provides multiple user accessibility and also has different user privileges. So the system is accessible for all the employees of the organization. </a:t>
            </a:r>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4130395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ER Diagram :</a:t>
            </a:r>
            <a:endParaRPr lang="en-IN" sz="4800" dirty="0"/>
          </a:p>
        </p:txBody>
      </p:sp>
      <p:pic>
        <p:nvPicPr>
          <p:cNvPr id="4" name="Content Placeholder 4"/>
          <p:cNvPicPr>
            <a:picLocks noGrp="1" noChangeAspect="1"/>
          </p:cNvPicPr>
          <p:nvPr>
            <p:ph idx="1"/>
          </p:nvPr>
        </p:nvPicPr>
        <p:blipFill rotWithShape="1">
          <a:blip r:embed="rId2">
            <a:extLst>
              <a:ext uri="{28A0092B-C50C-407E-A947-70E740481C1C}">
                <a14:useLocalDpi xmlns:a14="http://schemas.microsoft.com/office/drawing/2010/main" val="0"/>
              </a:ext>
            </a:extLst>
          </a:blip>
          <a:srcRect l="2198" r="29340" b="27716"/>
          <a:stretch/>
        </p:blipFill>
        <p:spPr>
          <a:xfrm>
            <a:off x="2781837" y="1622737"/>
            <a:ext cx="7212169" cy="4559121"/>
          </a:xfrm>
        </p:spPr>
      </p:pic>
    </p:spTree>
    <p:extLst>
      <p:ext uri="{BB962C8B-B14F-4D97-AF65-F5344CB8AC3E}">
        <p14:creationId xmlns:p14="http://schemas.microsoft.com/office/powerpoint/2010/main" val="4108662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Modules :</a:t>
            </a:r>
            <a:endParaRPr lang="en-IN" sz="4800" dirty="0"/>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The System is proposed to have the following modules:</a:t>
            </a:r>
          </a:p>
          <a:p>
            <a:pPr marL="0" indent="0">
              <a:buNone/>
            </a:pPr>
            <a:r>
              <a:rPr lang="en-US" sz="2400" dirty="0">
                <a:latin typeface="Times New Roman" panose="02020603050405020304" pitchFamily="18" charset="0"/>
                <a:cs typeface="Times New Roman" panose="02020603050405020304" pitchFamily="18" charset="0"/>
              </a:rPr>
              <a:t>	1. Admin:</a:t>
            </a:r>
          </a:p>
          <a:p>
            <a:pPr marL="0" indent="0">
              <a:buNone/>
            </a:pPr>
            <a:r>
              <a:rPr lang="en-US" sz="2400" dirty="0">
                <a:latin typeface="Times New Roman" panose="02020603050405020304" pitchFamily="18" charset="0"/>
                <a:cs typeface="Times New Roman" panose="02020603050405020304" pitchFamily="18" charset="0"/>
              </a:rPr>
              <a:t>          Administrative Rights, Event update.</a:t>
            </a:r>
          </a:p>
          <a:p>
            <a:pPr marL="0" indent="0">
              <a:buNone/>
            </a:pP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2. Alumni: </a:t>
            </a:r>
          </a:p>
          <a:p>
            <a:pPr marL="0" indent="0">
              <a:buNone/>
            </a:pPr>
            <a:r>
              <a:rPr 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ea typeface="Times New Roman" panose="02020603050405020304" pitchFamily="18" charset="0"/>
                <a:cs typeface="Times New Roman" panose="02020603050405020304" pitchFamily="18" charset="0"/>
              </a:rPr>
              <a:t>Restricted access, </a:t>
            </a:r>
            <a:r>
              <a:rPr lang="en-US" sz="2400" dirty="0">
                <a:latin typeface="Times New Roman" panose="02020603050405020304" pitchFamily="18" charset="0"/>
                <a:cs typeface="Times New Roman" panose="02020603050405020304" pitchFamily="18" charset="0"/>
              </a:rPr>
              <a:t>See events.</a:t>
            </a:r>
          </a:p>
          <a:p>
            <a:pPr marL="0" indent="0">
              <a:buNone/>
            </a:pPr>
            <a:r>
              <a:rPr lang="en-US" sz="2400" dirty="0">
                <a:latin typeface="Times New Roman" panose="02020603050405020304" pitchFamily="18" charset="0"/>
                <a:cs typeface="Times New Roman" panose="02020603050405020304" pitchFamily="18" charset="0"/>
              </a:rPr>
              <a:t>	3. Student:</a:t>
            </a:r>
          </a:p>
          <a:p>
            <a:pPr marL="0" indent="0">
              <a:buNone/>
            </a:pPr>
            <a:r>
              <a:rPr lang="en-US" sz="2400" dirty="0">
                <a:latin typeface="Times New Roman" panose="02020603050405020304" pitchFamily="18" charset="0"/>
                <a:ea typeface="Times New Roman" panose="02020603050405020304" pitchFamily="18" charset="0"/>
                <a:cs typeface="Times New Roman" panose="02020603050405020304" pitchFamily="18" charset="0"/>
              </a:rPr>
              <a:t>         Restricted access, See Events.</a:t>
            </a:r>
            <a:endParaRPr lang="en-US"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2955707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Welcome Page :</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7975" y="1570487"/>
            <a:ext cx="7816143" cy="4559568"/>
          </a:xfrm>
        </p:spPr>
      </p:pic>
    </p:spTree>
    <p:extLst>
      <p:ext uri="{BB962C8B-B14F-4D97-AF65-F5344CB8AC3E}">
        <p14:creationId xmlns:p14="http://schemas.microsoft.com/office/powerpoint/2010/main" val="204296610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34</TotalTime>
  <Words>560</Words>
  <Application>Microsoft Office PowerPoint</Application>
  <PresentationFormat>Widescreen</PresentationFormat>
  <Paragraphs>57</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Century Gothic</vt:lpstr>
      <vt:lpstr>Times New Roman</vt:lpstr>
      <vt:lpstr>Wingdings 3</vt:lpstr>
      <vt:lpstr>Wisp</vt:lpstr>
      <vt:lpstr>PowerPoint Presentation</vt:lpstr>
      <vt:lpstr>Abstract</vt:lpstr>
      <vt:lpstr>Problem Statement</vt:lpstr>
      <vt:lpstr>Scope for Future Enhancement :</vt:lpstr>
      <vt:lpstr>Existing System :</vt:lpstr>
      <vt:lpstr>Proposed System :</vt:lpstr>
      <vt:lpstr>ER Diagram :</vt:lpstr>
      <vt:lpstr>Modules :</vt:lpstr>
      <vt:lpstr>Welcome Page :</vt:lpstr>
      <vt:lpstr>Sign In Page :</vt:lpstr>
      <vt:lpstr>Registration Page :</vt:lpstr>
      <vt:lpstr>Forget Password Page :</vt:lpstr>
      <vt:lpstr>User Home Page :</vt:lpstr>
      <vt:lpstr>Alumni Profile Page :</vt:lpstr>
      <vt:lpstr>Student Profile Page :</vt:lpstr>
      <vt:lpstr>Show Events Page :</vt:lpstr>
      <vt:lpstr>Admin Home Page :</vt:lpstr>
      <vt:lpstr>Manage Alumni Data Page :</vt:lpstr>
      <vt:lpstr>Update Alumni Data Page :</vt:lpstr>
      <vt:lpstr>Manage Student Data Page :</vt:lpstr>
      <vt:lpstr>Update Student Data Page :</vt:lpstr>
      <vt:lpstr>Add Events Page :</vt:lpstr>
      <vt:lpstr>Manage Event Page :</vt:lpstr>
      <vt:lpstr>Update Event Page : </vt:lpstr>
      <vt:lpstr>Conclusion : </vt:lpstr>
      <vt:lpstr>References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21</cp:revision>
  <dcterms:created xsi:type="dcterms:W3CDTF">2021-09-28T02:27:38Z</dcterms:created>
  <dcterms:modified xsi:type="dcterms:W3CDTF">2021-09-29T14:59:00Z</dcterms:modified>
</cp:coreProperties>
</file>

<file path=docProps/thumbnail.jpeg>
</file>